
<file path=[Content_Types].xml><?xml version="1.0" encoding="utf-8"?>
<Types xmlns="http://schemas.openxmlformats.org/package/2006/content-types">
  <Default Extension="png" ContentType="image/png"/>
  <Default Extension="MTS" ContentType="vide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0" r:id="rId3"/>
    <p:sldId id="288" r:id="rId4"/>
    <p:sldId id="287" r:id="rId5"/>
    <p:sldId id="257" r:id="rId6"/>
    <p:sldId id="259" r:id="rId7"/>
    <p:sldId id="258" r:id="rId8"/>
    <p:sldId id="263" r:id="rId9"/>
    <p:sldId id="308" r:id="rId10"/>
    <p:sldId id="266" r:id="rId11"/>
    <p:sldId id="260" r:id="rId12"/>
    <p:sldId id="311" r:id="rId13"/>
    <p:sldId id="267" r:id="rId14"/>
    <p:sldId id="269" r:id="rId15"/>
    <p:sldId id="271" r:id="rId16"/>
    <p:sldId id="272" r:id="rId17"/>
    <p:sldId id="283" r:id="rId18"/>
    <p:sldId id="286" r:id="rId19"/>
    <p:sldId id="293" r:id="rId20"/>
    <p:sldId id="294" r:id="rId21"/>
    <p:sldId id="307" r:id="rId22"/>
    <p:sldId id="312" r:id="rId23"/>
    <p:sldId id="30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65" autoAdjust="0"/>
    <p:restoredTop sz="89453" autoAdjust="0"/>
  </p:normalViewPr>
  <p:slideViewPr>
    <p:cSldViewPr>
      <p:cViewPr>
        <p:scale>
          <a:sx n="66" d="100"/>
          <a:sy n="66" d="100"/>
        </p:scale>
        <p:origin x="-1152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TS"/><Relationship Id="rId1" Type="http://schemas.microsoft.com/office/2007/relationships/media" Target="../media/media1.MTS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8458200" cy="6237312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uk-UA" sz="13100" b="1" dirty="0" smtClean="0"/>
              <a:t>Проект </a:t>
            </a:r>
            <a:endParaRPr lang="uk-UA" sz="13100" b="1" dirty="0"/>
          </a:p>
          <a:p>
            <a:pPr algn="ctr"/>
            <a:r>
              <a:rPr lang="uk-UA" sz="13100" b="1" dirty="0"/>
              <a:t>«Змінимо країну разом»</a:t>
            </a:r>
          </a:p>
          <a:p>
            <a:r>
              <a:rPr lang="uk-UA" sz="7200" dirty="0"/>
              <a:t>  </a:t>
            </a:r>
            <a:r>
              <a:rPr lang="uk-UA" sz="7200" dirty="0" smtClean="0"/>
              <a:t> </a:t>
            </a:r>
            <a:endParaRPr lang="uk-UA" dirty="0" smtClean="0"/>
          </a:p>
          <a:p>
            <a:pPr algn="ctr"/>
            <a:r>
              <a:rPr lang="uk-UA" sz="7200" dirty="0" smtClean="0"/>
              <a:t>                            </a:t>
            </a:r>
            <a:r>
              <a:rPr lang="uk-UA" sz="3800" dirty="0" smtClean="0"/>
              <a:t>СКЛЯРЕНКО </a:t>
            </a:r>
            <a:r>
              <a:rPr lang="uk-UA" sz="3800" dirty="0"/>
              <a:t>Надія Іванівна</a:t>
            </a:r>
          </a:p>
          <a:p>
            <a:pPr algn="ctr"/>
            <a:r>
              <a:rPr lang="uk-UA" sz="3800" dirty="0"/>
              <a:t>        Директор </a:t>
            </a:r>
            <a:r>
              <a:rPr lang="uk-UA" sz="3800" dirty="0" err="1"/>
              <a:t>Містківської</a:t>
            </a:r>
            <a:r>
              <a:rPr lang="uk-UA" sz="3800" dirty="0"/>
              <a:t> ЗОШ І-ІІІ </a:t>
            </a:r>
            <a:r>
              <a:rPr lang="uk-UA" sz="3800" dirty="0" err="1"/>
              <a:t>ст</a:t>
            </a:r>
            <a:r>
              <a:rPr lang="uk-UA" sz="3800" dirty="0"/>
              <a:t>                 </a:t>
            </a:r>
          </a:p>
          <a:p>
            <a:pPr algn="ctr"/>
            <a:r>
              <a:rPr lang="uk-UA" sz="3800" dirty="0"/>
              <a:t>       </a:t>
            </a:r>
            <a:r>
              <a:rPr lang="uk-UA" sz="3800" dirty="0" err="1"/>
              <a:t>Сватівської</a:t>
            </a:r>
            <a:r>
              <a:rPr lang="uk-UA" sz="3800" dirty="0"/>
              <a:t> районної ради Луганської області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735114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pic>
        <p:nvPicPr>
          <p:cNvPr id="10249" name="Picture 9" descr="C:\Users\Скляренко Надія\Desktop\Виховні заходи 2017-2018(фото)\Сувеніри для дітей на захід\IMG_37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902774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1175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686800" cy="838200"/>
          </a:xfrm>
        </p:spPr>
        <p:txBody>
          <a:bodyPr>
            <a:normAutofit/>
          </a:bodyPr>
          <a:lstStyle/>
          <a:p>
            <a:endParaRPr lang="uk-UA" dirty="0"/>
          </a:p>
        </p:txBody>
      </p:sp>
      <p:pic>
        <p:nvPicPr>
          <p:cNvPr id="5" name="Picture 3" descr="C:\Users\Скляренко Надія\Desktop\Виховні заходи 2017-2018(фото)\подарунки із заходу 10.04.2018\IMG_57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373" y="0"/>
            <a:ext cx="5091627" cy="3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Скляренко Надія\Desktop\Виховні заходи 2017-2018(фото)\подарунки із заходу 10.04.2018\IMG_57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52" y="0"/>
            <a:ext cx="5256017" cy="332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Скляренко Надія\Desktop\Виховні заходи 2017-2018(фото)\подарунки із заходу 10.04.2018\IMG_58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261" y="3573016"/>
            <a:ext cx="4609294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Скляренко Надія\Desktop\Виховні заходи 2017-2018(фото)\подарунки із заходу 10.04.2018\IMG_57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" y="3329607"/>
            <a:ext cx="4777882" cy="352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9511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Зм</a:t>
            </a:r>
            <a:r>
              <a:rPr lang="uk-UA" dirty="0" err="1" smtClean="0"/>
              <a:t>інимо</a:t>
            </a:r>
            <a:r>
              <a:rPr lang="uk-UA" dirty="0" smtClean="0"/>
              <a:t> країну разом</a:t>
            </a:r>
            <a:r>
              <a:rPr lang="ru-RU" dirty="0" smtClean="0"/>
              <a:t>»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ÐÐ° Ð´Ð°Ð½Ð½Ð¾Ð¼ Ð¸Ð·Ð¾Ð±ÑÐ°Ð¶ÐµÐ½Ð¸Ð¸ Ð¼Ð¾Ð¶ÐµÑ Ð½Ð°ÑÐ¾Ð´Ð¸ÑÑÑÑ: 19 ÑÐµÐ»Ð¾Ð²ÐµÐº, Ð² ÑÐ¾Ð¼ ÑÐ¸ÑÐ»Ðµ ÐÐ»Ñ ÐÑÑÐµÐ½ÐºÐ¾, Iryna Blonska, ÐÐ°Ð»Ð¸Ð½Ð° ÐÑÑÐ°Ðº-ÐÑÐºÐ¾Ð»ÑÑ, Ð½Ð°ÑÐ°Ð»ÑÑ Ð³ÐµÑÑÐ°Ð»Ñ, ÐÑÐ¸Ð½Ð° ÐÐ½Ð´ÑÐµÐ¹ÐºÐ¾, Nadia Sklyarenko Ð¸ Inna Bui, Ð»ÑÐ´Ð¸ ÑÐ»ÑÐ±Ð°ÑÑÑÑ, Ð»ÑÐ´Ð¸ ÑÑÐ¾ÑÑ Ð¸ Ð² Ð¿Ð¾Ð¼ÐµÑÐµÐ½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7699"/>
            <a:ext cx="4644008" cy="287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ÐÐ° Ð´Ð°Ð½Ð½Ð¾Ð¼ Ð¸Ð·Ð¾Ð±ÑÐ°Ð¶ÐµÐ½Ð¸Ð¸ Ð¼Ð¾Ð¶ÐµÑ Ð½Ð°ÑÐ¾Ð´Ð¸ÑÑÑÑ: 24 ÑÐµÐ»Ð¾Ð²ÐµÐºÐ°, Ð² ÑÐ¾Ð¼ ÑÐ¸ÑÐ»Ðµ Iryna Blonska, ÐÐ°Ð´Ñ ÐÑÐ·Ð¸ÐºÐ°, ÐÐ°Ð»ÐµÑÐ¸Ñ ÐÑÑÐ»ÑÑÐºÐ°Ñ, ÐÐ°Ð»Ð¸Ð½Ð° ÐÑÑÐ°Ðº-ÐÑÐºÐ¾Ð»ÑÑ Ð¸ Ð½Ð°ÑÐ°Ð»ÑÑ Ð³ÐµÑÑÐ°Ð»Ñ, Ð»ÑÐ´Ð¸ ÑÐ»ÑÐ±Ð°ÑÑÑÑ, Ð»ÑÐ´Ð¸ ÑÑÐ¾ÑÑ, ÑÐ²Ð°Ð´ÑÐ±Ð°, ÐºÐ¾ÑÑÑÐ¼ Ð¸ Ð² Ð¿Ð¾Ð¼ÐµÑÐµÐ½Ð¸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305" y="3947700"/>
            <a:ext cx="4581695" cy="287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Ð° Ð´Ð°Ð½Ð½Ð¾Ð¼ Ð¸Ð·Ð¾Ð±ÑÐ°Ð¶ÐµÐ½Ð¸Ð¸ Ð¼Ð¾Ð¶ÐµÑ Ð½Ð°ÑÐ¾Ð´Ð¸ÑÑÑÑ: 14 ÑÐµÐ»Ð¾Ð²ÐµÐº, Ð² ÑÐ¾Ð¼ ÑÐ¸ÑÐ»Ðµ ÐÑÐ¸Ð½Ð° ÐÐ½Ð´ÑÐµÐ¹ÐºÐ¾, ÐÐ¾Ð»Ð¾Ð´Ð¸Ð¼Ð¸Ñ ÐÐ°ÑÑÐ¾ÑÐ¸Ðº, ÐÐ°ÑÐ°Ð»Ð¸Ñ ÐÑÑÐ¶ÐºÐ¸Ð½Ð°, Nadia Sklyarenko, ÐÐ°Ð»ÐµÑÐ¸Ñ ÐÑÑÐ»ÑÑÐºÐ°Ñ, ÐÐ»Ð¾Ð½Ð° ÐÐ°ÑÑÐ¾ÑÐ½Ð¸Ñ Ð¸ Ð¡Ð²ÐµÑÐ»Ð°Ð½Ð° ÐÑÐ¸Ð±Ð¾Ð²Ð°, Ð»ÑÐ´Ð¸ ÑÐ»ÑÐ±Ð°ÑÑÑÑ, Ð»ÑÐ´Ð¸ ÑÑÐ¾ÑÑ Ð¸ Ð² Ð¿Ð¾Ð¼ÐµÑÐµÐ½Ð¸Ð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118" y="980728"/>
            <a:ext cx="4525875" cy="301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4603118" cy="299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834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 smtClean="0"/>
              <a:t>Ми вирушаємо на </a:t>
            </a:r>
            <a:r>
              <a:rPr lang="uk-UA" dirty="0" err="1" smtClean="0"/>
              <a:t>львівщину</a:t>
            </a:r>
            <a:endParaRPr lang="uk-UA" dirty="0"/>
          </a:p>
        </p:txBody>
      </p:sp>
      <p:pic>
        <p:nvPicPr>
          <p:cNvPr id="11266" name="Picture 2" descr="G:\DCIM\126___10\IMG_88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90145"/>
            <a:ext cx="7704856" cy="506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300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359" y="11663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 перша зустріч на львівській землі</a:t>
            </a:r>
            <a:endParaRPr lang="uk-UA" dirty="0"/>
          </a:p>
        </p:txBody>
      </p:sp>
      <p:pic>
        <p:nvPicPr>
          <p:cNvPr id="13314" name="Picture 2" descr="G:\DCIM\126___10\IMG_88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116"/>
            <a:ext cx="4054730" cy="304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G:\DCIM\126___10\IMG_8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730" y="3717032"/>
            <a:ext cx="5080765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Ð° Ð´Ð°Ð½Ð½Ð¾Ð¼ Ð¸Ð·Ð¾Ð±ÑÐ°Ð¶ÐµÐ½Ð¸Ð¸ Ð¼Ð¾Ð¶ÐµÑ Ð½Ð°ÑÐ¾Ð´Ð¸ÑÑÑÑ: 14 ÑÐµÐ»Ð¾Ð²ÐµÐº, Ð² ÑÐ¾Ð¼ ÑÐ¸ÑÐ»Ðµ Iryna Blonska, Ð¡Ð²ÐµÑÐ»Ð°Ð½Ð° ÐÑÐ¸Ð±Ð¾Ð²Ð°, ÐÑÐ´Ð¼Ð¸Ð»Ð° Ð¥Ð¾Ð¼ÑÐº, ÐÐ»Ð¾Ð½Ð° ÐÐ°Ð³Ð¾ÑÑÐ¹ÐºÐ¾, Nadia Sklyarenko Ð¸ ÐÐ°Ð»ÐµÑÐ¸Ñ ÐÑÑÐ»ÑÑÐºÐ°Ñ, Ð»ÑÐ´Ð¸ ÑÐ»ÑÐ±Ð°ÑÑÑÑ, Ð»ÑÐ´Ð¸ ÑÑÐ¾ÑÑ, Ð¾Ð±ÑÐ²Ñ Ð¸ Ð² Ð¿Ð¾Ð¼ÐµÑÐµÐ½Ð¸Ð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730" y="1052736"/>
            <a:ext cx="5080765" cy="306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Ð° Ð´Ð°Ð½Ð½Ð¾Ð¼ Ð¸Ð·Ð¾Ð±ÑÐ°Ð¶ÐµÐ½Ð¸Ð¸ Ð¼Ð¾Ð¶ÐµÑ Ð½Ð°ÑÐ¾Ð´Ð¸ÑÑÑÑ: Ð¾Ð´Ð¸Ð½ Ð¸Ð»Ð¸ Ð½ÐµÑÐºÐ¾Ð»ÑÐºÐ¾ ÑÐµÐ»Ð¾Ð²ÐµÐº, Ð´ÐµÑÐµÐ²Ð¾, Ð´Ð¾Ð¼, ÑÐ°ÑÑÐµÐ½Ð¸Ðµ Ð¸ Ð½Ð° ÑÐ»Ð¸Ñ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1306"/>
            <a:ext cx="4054730" cy="285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4633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242664"/>
          </a:xfrm>
        </p:spPr>
        <p:txBody>
          <a:bodyPr>
            <a:noAutofit/>
          </a:bodyPr>
          <a:lstStyle/>
          <a:p>
            <a:r>
              <a:rPr lang="ru-RU" sz="2000" dirty="0" err="1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Зранку</a:t>
            </a:r>
            <a:r>
              <a:rPr lang="ru-RU" sz="20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учні</a:t>
            </a:r>
            <a:r>
              <a:rPr lang="ru-RU" sz="20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,педагоги та громада м. </a:t>
            </a:r>
            <a:r>
              <a:rPr lang="ru-RU" sz="2000" dirty="0" err="1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Глиняни</a:t>
            </a:r>
            <a:r>
              <a:rPr lang="ru-RU" sz="20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хлібом-сіллю</a:t>
            </a:r>
            <a:r>
              <a:rPr lang="ru-RU" sz="20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dirty="0" err="1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піснями</a:t>
            </a:r>
            <a:r>
              <a:rPr lang="ru-RU" sz="20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та </a:t>
            </a:r>
            <a:r>
              <a:rPr lang="ru-RU" sz="2000" dirty="0" err="1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вітальними</a:t>
            </a:r>
            <a:r>
              <a:rPr lang="ru-RU" sz="20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словами </a:t>
            </a:r>
            <a:r>
              <a:rPr lang="ru-RU" sz="2000" dirty="0" err="1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зустрічали</a:t>
            </a:r>
            <a:r>
              <a:rPr lang="ru-RU" sz="20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нас. </a:t>
            </a:r>
            <a:endParaRPr lang="uk-UA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363" name="Picture 3" descr="G:\DCIM\126___10\IMG_88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855" y="3213818"/>
            <a:ext cx="4860032" cy="364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ÐÐ° Ð´Ð°Ð½Ð½Ð¾Ð¼ Ð¸Ð·Ð¾Ð±ÑÐ°Ð¶ÐµÐ½Ð¸Ð¸ Ð¼Ð¾Ð¶ÐµÑ Ð½Ð°ÑÐ¾Ð´Ð¸ÑÑÑÑ: 1 ÑÐµÐ»Ð¾Ð²ÐµÐº, ÑÑÐ¾Ð¸Ñ Ð¸ Ð½Ð° ÑÐ»Ð¸Ñ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8440"/>
            <a:ext cx="4302855" cy="313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G:\DCIM\126___10\IMG_885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" y="980728"/>
            <a:ext cx="4247827" cy="318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Ð° Ð´Ð°Ð½Ð½Ð¾Ð¼ Ð¸Ð·Ð¾Ð±ÑÐ°Ð¶ÐµÐ½Ð¸Ð¸ Ð¼Ð¾Ð¶ÐµÑ Ð½Ð°ÑÐ¾Ð´Ð¸ÑÑÑÑ: 11 ÑÐµÐ»Ð¾Ð²ÐµÐº, Ð»ÑÐ´Ð¸ ÑÐ»ÑÐ±Ð°ÑÑÑÑ, Ð»ÑÐ´Ð¸ ÑÑÐ¾ÑÑ Ð¸ Ð² Ð¿Ð¾Ð¼ÐµÑÐµÐ½Ð¸Ð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980728"/>
            <a:ext cx="4860032" cy="32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256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400" dirty="0" err="1" smtClean="0">
                <a:effectLst/>
              </a:rPr>
              <a:t>спільний</a:t>
            </a:r>
            <a:r>
              <a:rPr lang="ru-RU" sz="2400" dirty="0" smtClean="0">
                <a:effectLst/>
              </a:rPr>
              <a:t> </a:t>
            </a:r>
            <a:r>
              <a:rPr lang="ru-RU" sz="2400" dirty="0" err="1">
                <a:effectLst/>
              </a:rPr>
              <a:t>Молебень</a:t>
            </a:r>
            <a:r>
              <a:rPr lang="ru-RU" sz="2400" dirty="0">
                <a:effectLst/>
              </a:rPr>
              <a:t> за мир в </a:t>
            </a:r>
            <a:r>
              <a:rPr lang="ru-RU" sz="2400" dirty="0" err="1" smtClean="0">
                <a:effectLst/>
              </a:rPr>
              <a:t>Україні</a:t>
            </a:r>
            <a:r>
              <a:rPr lang="ru-RU" sz="2400" dirty="0" smtClean="0">
                <a:effectLst/>
              </a:rPr>
              <a:t>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(храм </a:t>
            </a:r>
            <a:r>
              <a:rPr lang="ru-RU" sz="2400" dirty="0">
                <a:effectLst/>
              </a:rPr>
              <a:t>св. </a:t>
            </a:r>
            <a:r>
              <a:rPr lang="ru-RU" sz="2400" dirty="0" err="1" smtClean="0">
                <a:effectLst/>
              </a:rPr>
              <a:t>Миколая</a:t>
            </a:r>
            <a:r>
              <a:rPr lang="ru-RU" sz="2400" dirty="0" smtClean="0">
                <a:effectLst/>
              </a:rPr>
              <a:t>) </a:t>
            </a:r>
            <a:endParaRPr lang="uk-UA" sz="2400" dirty="0"/>
          </a:p>
        </p:txBody>
      </p:sp>
      <p:pic>
        <p:nvPicPr>
          <p:cNvPr id="16386" name="Picture 2" descr="G:\DCIM\126___10\IMG_88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" y="880225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G:\DCIM\126___10\IMG_88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693" y="3573016"/>
            <a:ext cx="4567826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ÐÐ° Ð´Ð°Ð½Ð½Ð¾Ð¼ Ð¸Ð·Ð¾Ð±ÑÐ°Ð¶ÐµÐ½Ð¸Ð¸ Ð¼Ð¾Ð¶ÐµÑ Ð½Ð°ÑÐ¾Ð´Ð¸ÑÑÑÑ: 9 ÑÐµÐ»Ð¾Ð²ÐµÐº, Ð² ÑÐ¾Ð¼ ÑÐ¸ÑÐ»Ðµ Ð®Ð»Ð¸Ñ ÐÐ¾ÑÐ¾Ð¿Ð°ÑÑ, Ð¡Ð²ÐµÑÐ»Ð°Ð½Ð° ÐÑÐ¸Ð±Ð¾Ð²Ð°, Nadia Sklyarenko Ð¸ ÐÐ°Ð»ÐµÑÐ¸Ñ ÐÑÑÐ»ÑÑÐºÐ°Ñ, Ð»ÑÐ´Ð¸ ÑÐ»ÑÐ±Ð°ÑÑÑÑ, Ð»ÑÐ´Ð¸ ÑÑÐ¾ÑÑ Ð¸ Ð½Ð° ÑÐ»Ð¸Ñ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639" y="880225"/>
            <a:ext cx="4798361" cy="305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Ð° Ð´Ð°Ð½Ð½Ð¾Ð¼ Ð¸Ð·Ð¾Ð±ÑÐ°Ð¶ÐµÐ½Ð¸Ð¸ Ð¼Ð¾Ð¶ÐµÑ Ð½Ð°ÑÐ¾Ð´Ð¸ÑÑÑÑ: 8 ÑÐµÐ»Ð¾Ð²ÐµÐº, Ð² ÑÐ¾Ð¼ ÑÐ¸ÑÐ»Ðµ ÐÐ°Ð»ÐµÑÐ¸Ñ ÐÑÑÐ»ÑÑÐºÐ°Ñ, Ð»ÑÐ´Ð¸ ÑÑÐ¾ÑÑ Ð¸ Ð² Ð¿Ð¾Ð¼ÐµÑÐµÐ½Ð¸Ð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5349"/>
            <a:ext cx="4549693" cy="268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621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" y="17346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effectLst/>
              </a:rPr>
              <a:t> В </a:t>
            </a:r>
            <a:r>
              <a:rPr lang="ru-RU" sz="1800" dirty="0" err="1">
                <a:effectLst/>
              </a:rPr>
              <a:t>таборі</a:t>
            </a:r>
            <a:r>
              <a:rPr lang="ru-RU" sz="1800" dirty="0">
                <a:effectLst/>
              </a:rPr>
              <a:t> </a:t>
            </a:r>
            <a:r>
              <a:rPr lang="ru-RU" sz="1800" dirty="0" smtClean="0">
                <a:effectLst/>
              </a:rPr>
              <a:t> «</a:t>
            </a:r>
            <a:r>
              <a:rPr lang="ru-RU" sz="1800" dirty="0" err="1" smtClean="0">
                <a:effectLst/>
              </a:rPr>
              <a:t>сокіл</a:t>
            </a:r>
            <a:r>
              <a:rPr lang="ru-RU" sz="1800" dirty="0" smtClean="0">
                <a:effectLst/>
              </a:rPr>
              <a:t>» ми </a:t>
            </a:r>
            <a:r>
              <a:rPr lang="ru-RU" sz="1800" dirty="0">
                <a:effectLst/>
              </a:rPr>
              <a:t>стали </a:t>
            </a:r>
            <a:r>
              <a:rPr lang="ru-RU" sz="1800" dirty="0" err="1">
                <a:effectLst/>
              </a:rPr>
              <a:t>справжніми</a:t>
            </a:r>
            <a:r>
              <a:rPr lang="ru-RU" sz="1800" dirty="0">
                <a:effectLst/>
              </a:rPr>
              <a:t> " соколятами</a:t>
            </a:r>
            <a:r>
              <a:rPr lang="ru-RU" sz="1800" dirty="0" smtClean="0">
                <a:effectLst/>
              </a:rPr>
              <a:t>": </a:t>
            </a:r>
            <a:r>
              <a:rPr lang="ru-RU" sz="1800" dirty="0" err="1" smtClean="0">
                <a:effectLst/>
              </a:rPr>
              <a:t>співали,змагалися,танцювали</a:t>
            </a:r>
            <a:r>
              <a:rPr lang="ru-RU" sz="1800" dirty="0" smtClean="0">
                <a:effectLst/>
              </a:rPr>
              <a:t> </a:t>
            </a:r>
            <a:r>
              <a:rPr lang="ru-RU" sz="1800" dirty="0" err="1">
                <a:effectLst/>
              </a:rPr>
              <a:t>під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відкритим</a:t>
            </a:r>
            <a:r>
              <a:rPr lang="ru-RU" sz="1800" dirty="0">
                <a:effectLst/>
              </a:rPr>
              <a:t> небом.</a:t>
            </a:r>
            <a:endParaRPr lang="uk-UA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24944"/>
            <a:ext cx="4499991" cy="3933056"/>
          </a:xfrm>
          <a:prstGeom prst="rect">
            <a:avLst/>
          </a:prstGeom>
        </p:spPr>
      </p:pic>
      <p:pic>
        <p:nvPicPr>
          <p:cNvPr id="7171" name="Picture 3" descr="C:\Users\Скляренко Надія\Desktop\Львів\IMG_92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243" y="908719"/>
            <a:ext cx="4633992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Скляренко Надія\Desktop\Львів\IMG_93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3824397"/>
            <a:ext cx="4637112" cy="30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G:\DCIM\126___10\IMG_9313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0" y="908720"/>
            <a:ext cx="449999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258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706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000" dirty="0" err="1" smtClean="0">
                <a:effectLst/>
              </a:rPr>
              <a:t>унікальний</a:t>
            </a:r>
            <a:r>
              <a:rPr lang="ru-RU" sz="2000" dirty="0" smtClean="0">
                <a:effectLst/>
              </a:rPr>
              <a:t> заклад  </a:t>
            </a:r>
            <a:r>
              <a:rPr lang="ru-RU" sz="2000" dirty="0" err="1">
                <a:effectLst/>
              </a:rPr>
              <a:t>Золочівщини</a:t>
            </a:r>
            <a:r>
              <a:rPr lang="ru-RU" sz="2000" dirty="0">
                <a:effectLst/>
              </a:rPr>
              <a:t> -" </a:t>
            </a:r>
            <a:r>
              <a:rPr lang="ru-RU" sz="2000" dirty="0" smtClean="0">
                <a:effectLst/>
              </a:rPr>
              <a:t>Школа </a:t>
            </a:r>
            <a:r>
              <a:rPr lang="ru-RU" sz="2000" dirty="0" err="1">
                <a:effectLst/>
              </a:rPr>
              <a:t>радості</a:t>
            </a:r>
            <a:r>
              <a:rPr lang="ru-RU" sz="2000" dirty="0">
                <a:effectLst/>
              </a:rPr>
              <a:t>" </a:t>
            </a: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>(директор  </a:t>
            </a:r>
            <a:r>
              <a:rPr lang="ru-RU" sz="2000" dirty="0" err="1">
                <a:effectLst/>
              </a:rPr>
              <a:t>Сухецька</a:t>
            </a:r>
            <a:r>
              <a:rPr lang="ru-RU" sz="2000" dirty="0">
                <a:effectLst/>
              </a:rPr>
              <a:t> </a:t>
            </a:r>
            <a:r>
              <a:rPr lang="ru-RU" sz="2000" dirty="0" err="1">
                <a:effectLst/>
              </a:rPr>
              <a:t>Ярина</a:t>
            </a:r>
            <a:r>
              <a:rPr lang="ru-RU" sz="2000" dirty="0">
                <a:effectLst/>
              </a:rPr>
              <a:t> </a:t>
            </a:r>
            <a:r>
              <a:rPr lang="ru-RU" sz="2000" dirty="0" err="1" smtClean="0">
                <a:effectLst/>
              </a:rPr>
              <a:t>Дмитрівна</a:t>
            </a:r>
            <a:r>
              <a:rPr lang="ru-RU" sz="2000" dirty="0" smtClean="0">
                <a:effectLst/>
              </a:rPr>
              <a:t>).</a:t>
            </a:r>
            <a:endParaRPr lang="uk-UA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4" y="3188280"/>
            <a:ext cx="4896544" cy="3672408"/>
          </a:xfrm>
        </p:spPr>
      </p:pic>
      <p:pic>
        <p:nvPicPr>
          <p:cNvPr id="2050" name="Picture 2" descr="ÐÐ° Ð´Ð°Ð½Ð½Ð¾Ð¼ Ð¸Ð·Ð¾Ð±ÑÐ°Ð¶ÐµÐ½Ð¸Ð¸ Ð¼Ð¾Ð¶ÐµÑ Ð½Ð°ÑÐ¾Ð´Ð¸ÑÑÑÑ: 10 ÑÐµÐ»Ð¾Ð²ÐµÐº, Ð² ÑÐ¾Ð¼ ÑÐ¸ÑÐ»Ðµ ÐÐ°Ð»ÐµÑÐ¸Ñ ÐÑÑÐ»ÑÑÐºÐ°Ñ Ð¸ ÐÑÐ¸Ð½Ð° ÐÐ½Ð´ÑÐµÐ¹ÐºÐ¾, Ð»ÑÐ´Ð¸ ÑÐ¸Ð´ÑÑ Ð¸ Ð² Ð¿Ð¾Ð¼ÐµÑÐµÐ½Ð¸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93552"/>
            <a:ext cx="4593627" cy="301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Скляренко Надія\Desktop\Львів\IMG_94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552"/>
            <a:ext cx="4572000" cy="305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Скляренко Надія\Desktop\Львів\IMG_93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790" y="3845962"/>
            <a:ext cx="4343210" cy="30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697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38200"/>
          </a:xfrm>
        </p:spPr>
        <p:txBody>
          <a:bodyPr>
            <a:noAutofit/>
          </a:bodyPr>
          <a:lstStyle/>
          <a:p>
            <a:r>
              <a:rPr lang="ru-RU" sz="2000" dirty="0">
                <a:effectLst/>
              </a:rPr>
              <a:t> «</a:t>
            </a:r>
            <a:r>
              <a:rPr lang="ru-RU" sz="2000" dirty="0" err="1">
                <a:effectLst/>
              </a:rPr>
              <a:t>добували</a:t>
            </a:r>
            <a:r>
              <a:rPr lang="ru-RU" sz="2000" dirty="0">
                <a:effectLst/>
              </a:rPr>
              <a:t>» </a:t>
            </a:r>
            <a:r>
              <a:rPr lang="ru-RU" sz="2000" dirty="0" err="1">
                <a:effectLst/>
              </a:rPr>
              <a:t>каву</a:t>
            </a:r>
            <a:r>
              <a:rPr lang="ru-RU" sz="2000" dirty="0">
                <a:effectLst/>
              </a:rPr>
              <a:t> </a:t>
            </a:r>
            <a:r>
              <a:rPr lang="ru-RU" sz="2000" dirty="0" err="1">
                <a:effectLst/>
              </a:rPr>
              <a:t>глибоко</a:t>
            </a:r>
            <a:r>
              <a:rPr lang="ru-RU" sz="2000" dirty="0">
                <a:effectLst/>
              </a:rPr>
              <a:t> у </a:t>
            </a:r>
            <a:r>
              <a:rPr lang="ru-RU" sz="2000" dirty="0" err="1">
                <a:effectLst/>
              </a:rPr>
              <a:t>копальні</a:t>
            </a:r>
            <a:r>
              <a:rPr lang="ru-RU" sz="2000" dirty="0">
                <a:effectLst/>
              </a:rPr>
              <a:t>, </a:t>
            </a:r>
            <a:r>
              <a:rPr lang="ru-RU" sz="2000" dirty="0" err="1">
                <a:effectLst/>
              </a:rPr>
              <a:t>милувалися</a:t>
            </a:r>
            <a:r>
              <a:rPr lang="ru-RU" sz="2000" dirty="0">
                <a:effectLst/>
              </a:rPr>
              <a:t> </a:t>
            </a:r>
            <a:r>
              <a:rPr lang="ru-RU" sz="2000" dirty="0" err="1">
                <a:effectLst/>
              </a:rPr>
              <a:t>містом</a:t>
            </a:r>
            <a:r>
              <a:rPr lang="ru-RU" sz="2000" dirty="0">
                <a:effectLst/>
              </a:rPr>
              <a:t> </a:t>
            </a:r>
            <a:r>
              <a:rPr lang="ru-RU" sz="2000" dirty="0" err="1">
                <a:effectLst/>
              </a:rPr>
              <a:t>високо</a:t>
            </a:r>
            <a:r>
              <a:rPr lang="ru-RU" sz="2000" dirty="0">
                <a:effectLst/>
              </a:rPr>
              <a:t> на </a:t>
            </a:r>
            <a:r>
              <a:rPr lang="ru-RU" sz="2000" dirty="0" err="1">
                <a:effectLst/>
              </a:rPr>
              <a:t>Ратуші</a:t>
            </a:r>
            <a:r>
              <a:rPr lang="ru-RU" sz="2000" dirty="0">
                <a:effectLst/>
              </a:rPr>
              <a:t>, </a:t>
            </a:r>
            <a:r>
              <a:rPr lang="ru-RU" sz="2000" dirty="0" err="1">
                <a:effectLst/>
              </a:rPr>
              <a:t>смакували</a:t>
            </a:r>
            <a:r>
              <a:rPr lang="ru-RU" sz="2000" dirty="0">
                <a:effectLst/>
              </a:rPr>
              <a:t> </a:t>
            </a:r>
            <a:r>
              <a:rPr lang="ru-RU" sz="2000" dirty="0" err="1" smtClean="0">
                <a:effectLst/>
              </a:rPr>
              <a:t>львівським</a:t>
            </a:r>
            <a:r>
              <a:rPr lang="ru-RU" sz="2000" dirty="0" smtClean="0">
                <a:effectLst/>
              </a:rPr>
              <a:t> шоколадом</a:t>
            </a:r>
            <a:endParaRPr lang="uk-UA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4" y="884894"/>
            <a:ext cx="4696172" cy="3300123"/>
          </a:xfrm>
        </p:spPr>
      </p:pic>
      <p:pic>
        <p:nvPicPr>
          <p:cNvPr id="10242" name="Picture 2" descr="C:\Users\Скляренко Надія\Desktop\Львів\IMG_95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84895"/>
            <a:ext cx="4427984" cy="321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DCIM\126___10\IMG_96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993" y="3752375"/>
            <a:ext cx="4516007" cy="31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4" y="3622029"/>
            <a:ext cx="4608149" cy="328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083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1" descr="F:\22496429_808981219284180_1166139118740814989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" y="0"/>
            <a:ext cx="4572000" cy="3284985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60BBDF6-3C4F-4093-8D12-3476B0642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284985"/>
            <a:ext cx="5677773" cy="3573016"/>
          </a:xfrm>
          <a:prstGeom prst="rect">
            <a:avLst/>
          </a:prstGeom>
        </p:spPr>
      </p:pic>
      <p:pic>
        <p:nvPicPr>
          <p:cNvPr id="6" name="Picture 2" descr="image-0-02-05-fbfe30aa26519f529913027d1d7abdecd97cc38894da785cebb2408f3136b7d0-v"/>
          <p:cNvPicPr>
            <a:picLocks noChangeAspect="1" noChangeArrowheads="1"/>
          </p:cNvPicPr>
          <p:nvPr/>
        </p:nvPicPr>
        <p:blipFill>
          <a:blip r:embed="rId4"/>
          <a:srcRect t="17978" b="5303"/>
          <a:stretch>
            <a:fillRect/>
          </a:stretch>
        </p:blipFill>
        <p:spPr bwMode="auto">
          <a:xfrm>
            <a:off x="4499992" y="0"/>
            <a:ext cx="4644008" cy="3284984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9992" y="3265359"/>
            <a:ext cx="4790187" cy="3592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75425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5238"/>
            <a:ext cx="8686800" cy="838200"/>
          </a:xfrm>
        </p:spPr>
        <p:txBody>
          <a:bodyPr>
            <a:noAutofit/>
          </a:bodyPr>
          <a:lstStyle/>
          <a:p>
            <a:r>
              <a:rPr lang="ru-RU" sz="2400" dirty="0">
                <a:effectLst/>
              </a:rPr>
              <a:t> </a:t>
            </a:r>
            <a:r>
              <a:rPr lang="ru-RU" sz="2400" dirty="0" err="1">
                <a:effectLst/>
              </a:rPr>
              <a:t>познайомитися</a:t>
            </a:r>
            <a:r>
              <a:rPr lang="ru-RU" sz="2400" dirty="0">
                <a:effectLst/>
              </a:rPr>
              <a:t> з </a:t>
            </a:r>
            <a:r>
              <a:rPr lang="ru-RU" sz="2400" dirty="0" err="1">
                <a:effectLst/>
              </a:rPr>
              <a:t>історією</a:t>
            </a:r>
            <a:r>
              <a:rPr lang="ru-RU" sz="2400" dirty="0">
                <a:effectLst/>
              </a:rPr>
              <a:t> </a:t>
            </a:r>
            <a:r>
              <a:rPr lang="ru-RU" sz="2400" dirty="0" err="1">
                <a:effectLst/>
              </a:rPr>
              <a:t>Галичини</a:t>
            </a:r>
            <a:r>
              <a:rPr lang="ru-RU" sz="2400" dirty="0">
                <a:effectLst/>
              </a:rPr>
              <a:t> члени </a:t>
            </a:r>
            <a:r>
              <a:rPr lang="ru-RU" sz="2400" dirty="0" err="1">
                <a:effectLst/>
              </a:rPr>
              <a:t>делегації</a:t>
            </a:r>
            <a:r>
              <a:rPr lang="ru-RU" sz="2400" dirty="0">
                <a:effectLst/>
              </a:rPr>
              <a:t> </a:t>
            </a:r>
            <a:r>
              <a:rPr lang="ru-RU" sz="2400" dirty="0" err="1">
                <a:effectLst/>
              </a:rPr>
              <a:t>мали</a:t>
            </a:r>
            <a:r>
              <a:rPr lang="ru-RU" sz="2400" dirty="0">
                <a:effectLst/>
              </a:rPr>
              <a:t> </a:t>
            </a:r>
            <a:r>
              <a:rPr lang="ru-RU" sz="2400" dirty="0" err="1">
                <a:effectLst/>
              </a:rPr>
              <a:t>можливість</a:t>
            </a:r>
            <a:r>
              <a:rPr lang="ru-RU" sz="2400" dirty="0">
                <a:effectLst/>
              </a:rPr>
              <a:t> у </a:t>
            </a:r>
            <a:r>
              <a:rPr lang="ru-RU" sz="2400" dirty="0" err="1">
                <a:effectLst/>
              </a:rPr>
              <a:t>палаці</a:t>
            </a:r>
            <a:r>
              <a:rPr lang="ru-RU" sz="2400" dirty="0">
                <a:effectLst/>
              </a:rPr>
              <a:t> </a:t>
            </a:r>
            <a:r>
              <a:rPr lang="ru-RU" sz="2400" dirty="0" err="1">
                <a:effectLst/>
              </a:rPr>
              <a:t>Потоцьких</a:t>
            </a:r>
            <a:r>
              <a:rPr lang="ru-RU" sz="2400" dirty="0">
                <a:effectLst/>
              </a:rPr>
              <a:t>.</a:t>
            </a:r>
            <a:endParaRPr lang="uk-UA" sz="2400" dirty="0"/>
          </a:p>
        </p:txBody>
      </p:sp>
      <p:pic>
        <p:nvPicPr>
          <p:cNvPr id="39938" name="Picture 2" descr="G:\DCIM\126___10\IMG_96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470452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4098" name="Picture 2" descr="ÐÐ° Ð´Ð°Ð½Ð½Ð¾Ð¼ Ð¸Ð·Ð¾Ð±ÑÐ°Ð¶ÐµÐ½Ð¸Ð¸ Ð¼Ð¾Ð¶ÐµÑ Ð½Ð°ÑÐ¾Ð´Ð¸ÑÑÑÑ: 9 ÑÐµÐ»Ð¾Ð²ÐµÐº, Ð² ÑÐ¾Ð¼ ÑÐ¸ÑÐ»Ðµ Nadia Sklyarenko, ÐÐ°Ð»ÐµÑÐ¸Ñ ÐÑÑÐ»ÑÑÐºÐ°Ñ, ÐÐ»Ð¾Ð½Ð° ÐÐ°Ð³Ð¾ÑÑÐ¹ÐºÐ¾ Ð¸ Ð¡Ð²ÐµÑÐ»Ð°Ð½Ð° ÐÑÐ¸Ð±Ð¾Ð²Ð°, Ð»ÑÐ´Ð¸ ÑÑÐ¾ÑÑ Ð¸ Ð² Ð¿Ð¾Ð¼ÐµÑÐµÐ½Ð¸Ð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4662282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Ð° Ð´Ð°Ð½Ð½Ð¾Ð¼ Ð¸Ð·Ð¾Ð±ÑÐ°Ð¶ÐµÐ½Ð¸Ð¸ Ð¼Ð¾Ð¶ÐµÑ Ð½Ð°ÑÐ¾Ð´Ð¸ÑÑÑÑ: 4 ÑÐµÐ»Ð¾Ð²ÐµÐºÐ°, Ð² ÑÐ¾Ð¼ ÑÐ¸ÑÐ»Ðµ ÐÐ°Ð»ÐµÑÐ¸Ñ ÐÑÑÐ»ÑÑÐºÐ°Ñ Ð¸ Nadia Sklyarenko, Ð»ÑÐ´Ð¸ ÑÐ»ÑÐ±Ð°ÑÑÑÑ, Ð»ÑÐ´Ð¸ ÑÑÐ¾ÑÑ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585" y="980728"/>
            <a:ext cx="4427984" cy="283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830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1986" name="Picture 2" descr="G:\DCIM\126___10\IMG_98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6" y="11306"/>
            <a:ext cx="4612017" cy="345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11" y="0"/>
            <a:ext cx="4475989" cy="3356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65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Делегація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461" y="692696"/>
            <a:ext cx="8922539" cy="5315421"/>
          </a:xfrm>
        </p:spPr>
      </p:pic>
    </p:spTree>
    <p:extLst>
      <p:ext uri="{BB962C8B-B14F-4D97-AF65-F5344CB8AC3E}">
        <p14:creationId xmlns:p14="http://schemas.microsoft.com/office/powerpoint/2010/main" val="1867835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/>
          <a:lstStyle/>
          <a:p>
            <a:pPr algn="ctr"/>
            <a:r>
              <a:rPr lang="uk-UA" dirty="0" smtClean="0"/>
              <a:t>«Змінимо країну разом»</a:t>
            </a:r>
            <a:endParaRPr lang="uk-UA" dirty="0"/>
          </a:p>
        </p:txBody>
      </p:sp>
      <p:pic>
        <p:nvPicPr>
          <p:cNvPr id="2050" name="Picture 2" descr="C:\Users\Скляренко Надія\Desktop\Львів\IMG_88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5" y="980728"/>
            <a:ext cx="4756399" cy="302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кляренко Надія\Desktop\Львів\IMG_89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980728"/>
            <a:ext cx="4349080" cy="29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кляренко Надія\Desktop\Львів\IMG_89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31642"/>
            <a:ext cx="4572001" cy="304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Скляренко Надія\Desktop\Львів\IMG_92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892588"/>
            <a:ext cx="4565104" cy="298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3652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Проект «Змінимо країну разом»</a:t>
            </a:r>
            <a:endParaRPr lang="uk-UA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563773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746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26" y="476672"/>
            <a:ext cx="8839200" cy="838200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 </a:t>
            </a:r>
            <a:r>
              <a:rPr lang="uk-UA" sz="3200" dirty="0" smtClean="0"/>
              <a:t>перше знайомство у місті Сватове</a:t>
            </a:r>
            <a:endParaRPr lang="uk-UA" sz="32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11" y="1628799"/>
            <a:ext cx="7913466" cy="44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352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64" y="548680"/>
            <a:ext cx="8998065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Зустріч з педагогічним колективом </a:t>
            </a:r>
            <a:r>
              <a:rPr lang="uk-UA" dirty="0" err="1" smtClean="0"/>
              <a:t>Містківської</a:t>
            </a:r>
            <a:r>
              <a:rPr lang="uk-UA" dirty="0" smtClean="0"/>
              <a:t> ЗОШ І-ІІІ ступенів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C:\Users\Скляренко Надія\Desktop\Львів звіт\22555063_1390555634396982_522198067989498382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7776864" cy="437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5852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23" y="1554163"/>
            <a:ext cx="8046154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145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Знайомство з навчальним закладом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C:\Users\Скляренко Надія\Desktop\Львів звіт\22519269_1390555994396946_612608233234165537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696862" cy="432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203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686800" cy="838200"/>
          </a:xfrm>
        </p:spPr>
        <p:txBody>
          <a:bodyPr>
            <a:normAutofit/>
          </a:bodyPr>
          <a:lstStyle/>
          <a:p>
            <a:endParaRPr lang="uk-UA" dirty="0"/>
          </a:p>
        </p:txBody>
      </p:sp>
      <p:pic>
        <p:nvPicPr>
          <p:cNvPr id="7170" name="Picture 2" descr="C:\Users\Скляренко Надія\Desktop\Виховні заходи 2017-2018(фото)\ПОДАРУНКИ ІЗ ЗАХОДУ\IMG_44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" y="33536"/>
            <a:ext cx="4177054" cy="296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Скляренко Надія\Desktop\Виховні заходи 2017-2018(фото)\ПОДАРУНКИ ІЗ ЗАХОДУ\IMG_45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63322"/>
            <a:ext cx="4932040" cy="36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Скляренко Надія\Desktop\Виховні заходи 2017-2018(фото)\ПОДАРУНКИ ІЗ ЗАХОДУ\IMG_449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716" y="144037"/>
            <a:ext cx="4426527" cy="296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Скляренко Надія\Desktop\Виховні заходи 2017-2018(фото)\ПОДАРУНКИ ІЗ ЗАХОДУ\IMG_45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" y="3442510"/>
            <a:ext cx="4218131" cy="330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270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0195.MT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404664"/>
            <a:ext cx="8680792" cy="5747469"/>
          </a:xfrm>
        </p:spPr>
      </p:pic>
    </p:spTree>
    <p:extLst>
      <p:ext uri="{BB962C8B-B14F-4D97-AF65-F5344CB8AC3E}">
        <p14:creationId xmlns:p14="http://schemas.microsoft.com/office/powerpoint/2010/main" val="1664514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962</TotalTime>
  <Words>99</Words>
  <Application>Microsoft Office PowerPoint</Application>
  <PresentationFormat>Экран (4:3)</PresentationFormat>
  <Paragraphs>20</Paragraphs>
  <Slides>23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Трек</vt:lpstr>
      <vt:lpstr>Презентация PowerPoint</vt:lpstr>
      <vt:lpstr>Презентация PowerPoint</vt:lpstr>
      <vt:lpstr>Проект «Змінимо країну разом»</vt:lpstr>
      <vt:lpstr> перше знайомство у місті Сватове</vt:lpstr>
      <vt:lpstr>Зустріч з педагогічним колективом Містківської ЗОШ І-ІІІ ступенів</vt:lpstr>
      <vt:lpstr>Презентация PowerPoint</vt:lpstr>
      <vt:lpstr>Знайомство з навчальним закладом</vt:lpstr>
      <vt:lpstr>Презентация PowerPoint</vt:lpstr>
      <vt:lpstr>Презентация PowerPoint</vt:lpstr>
      <vt:lpstr>Презентация PowerPoint</vt:lpstr>
      <vt:lpstr>Презентация PowerPoint</vt:lpstr>
      <vt:lpstr>«Змінимо країну разом»</vt:lpstr>
      <vt:lpstr>Ми вирушаємо на львівщину</vt:lpstr>
      <vt:lpstr> перша зустріч на львівській землі</vt:lpstr>
      <vt:lpstr>Зранку учні ,педагоги та громада м. Глиняни хлібом-сіллю, піснями та вітальними словами зустрічали нас. </vt:lpstr>
      <vt:lpstr>спільний Молебень за мир в Україні  (храм св. Миколая) </vt:lpstr>
      <vt:lpstr> В таборі  «сокіл» ми стали справжніми " соколятами": співали,змагалися,танцювали під відкритим небом.</vt:lpstr>
      <vt:lpstr>унікальний заклад  Золочівщини -" Школа радості"  (директор  Сухецька Ярина Дмитрівна).</vt:lpstr>
      <vt:lpstr> «добували» каву глибоко у копальні, милувалися містом високо на Ратуші, смакували львівським шоколадом</vt:lpstr>
      <vt:lpstr> познайомитися з історією Галичини члени делегації мали можливість у палаці Потоцьких.</vt:lpstr>
      <vt:lpstr>Презентация PowerPoint</vt:lpstr>
      <vt:lpstr>Презентация PowerPoint</vt:lpstr>
      <vt:lpstr>«Змінимо країну разом»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Скляренко Надія</dc:creator>
  <cp:lastModifiedBy>Зош</cp:lastModifiedBy>
  <cp:revision>50</cp:revision>
  <dcterms:created xsi:type="dcterms:W3CDTF">2018-10-30T11:47:35Z</dcterms:created>
  <dcterms:modified xsi:type="dcterms:W3CDTF">2019-01-29T11:57:09Z</dcterms:modified>
</cp:coreProperties>
</file>