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65" r:id="rId12"/>
    <p:sldId id="266" r:id="rId13"/>
    <p:sldId id="267" r:id="rId14"/>
    <p:sldId id="268" r:id="rId15"/>
    <p:sldId id="271" r:id="rId16"/>
    <p:sldId id="270" r:id="rId17"/>
    <p:sldId id="272" r:id="rId18"/>
    <p:sldId id="273" r:id="rId19"/>
    <p:sldId id="274" r:id="rId20"/>
    <p:sldId id="276" r:id="rId21"/>
    <p:sldId id="277" r:id="rId22"/>
    <p:sldId id="279" r:id="rId23"/>
    <p:sldId id="278" r:id="rId24"/>
    <p:sldId id="284" r:id="rId25"/>
    <p:sldId id="281" r:id="rId26"/>
    <p:sldId id="282" r:id="rId27"/>
    <p:sldId id="283" r:id="rId28"/>
    <p:sldId id="280" r:id="rId29"/>
    <p:sldId id="275" r:id="rId30"/>
    <p:sldId id="26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8" autoAdjust="0"/>
  </p:normalViewPr>
  <p:slideViewPr>
    <p:cSldViewPr snapToGrid="0">
      <p:cViewPr varScale="1">
        <p:scale>
          <a:sx n="81" d="100"/>
          <a:sy n="81" d="100"/>
        </p:scale>
        <p:origin x="5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88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84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2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246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773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2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00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6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04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63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27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6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6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E785E-B7F0-48B1-9865-F96265F3FA1D}" type="datetimeFigureOut">
              <a:rPr lang="ru-RU" smtClean="0"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643B54B-9216-4264-9885-83CAECEE81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84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644769"/>
            <a:ext cx="7766936" cy="340606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3 клас </a:t>
            </a:r>
            <a:br>
              <a:rPr lang="uk-UA" sz="8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uk-UA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МІСТКІВСЬКОЇ ЗАГАЛЬНООСВІТНЬОЇ ШКОЛИ</a:t>
            </a:r>
            <a:br>
              <a:rPr lang="uk-UA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uk-UA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І-ІІІ СТУПЕНІВ</a:t>
            </a:r>
            <a:r>
              <a:rPr lang="uk-UA" sz="3600" dirty="0" smtClean="0">
                <a:solidFill>
                  <a:srgbClr val="FF0000"/>
                </a:solidFill>
              </a:rPr>
              <a:t/>
            </a:r>
            <a:br>
              <a:rPr lang="uk-UA" sz="3600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2018-2019 навчальний рік</a:t>
            </a:r>
            <a:endParaRPr lang="ru-RU" sz="4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888" y="1524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ЗА МОТИВАМИ НАРОДНОЇ КАЗКИ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«ПАН КОЦЬКИЙ»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4"/>
          <a:stretch/>
        </p:blipFill>
        <p:spPr>
          <a:xfrm>
            <a:off x="442873" y="1391401"/>
            <a:ext cx="8596668" cy="546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2"/>
          <a:stretch/>
        </p:blipFill>
        <p:spPr>
          <a:xfrm>
            <a:off x="677334" y="88176"/>
            <a:ext cx="8581292" cy="67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5"/>
          <a:stretch/>
        </p:blipFill>
        <p:spPr>
          <a:xfrm>
            <a:off x="427892" y="365126"/>
            <a:ext cx="10463723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26" y="140677"/>
            <a:ext cx="8595620" cy="1309077"/>
          </a:xfrm>
        </p:spPr>
        <p:txBody>
          <a:bodyPr/>
          <a:lstStyle/>
          <a:p>
            <a:r>
              <a:rPr lang="uk-UA" dirty="0" smtClean="0"/>
              <a:t>                                     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 НОВИМ  </a:t>
            </a:r>
            <a:b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uk-UA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                                      РОКОМ!!!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511419" y="140677"/>
            <a:ext cx="5433003" cy="66000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/>
          <a:stretch/>
        </p:blipFill>
        <p:spPr>
          <a:xfrm>
            <a:off x="6271203" y="1336431"/>
            <a:ext cx="5143500" cy="54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585" y="139821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/>
          <a:stretch/>
        </p:blipFill>
        <p:spPr>
          <a:xfrm>
            <a:off x="1497922" y="139821"/>
            <a:ext cx="6407828" cy="671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580" y="343877"/>
            <a:ext cx="8596668" cy="1320800"/>
          </a:xfrm>
        </p:spPr>
        <p:txBody>
          <a:bodyPr/>
          <a:lstStyle/>
          <a:p>
            <a:r>
              <a:rPr lang="uk-UA" dirty="0" smtClean="0"/>
              <a:t>                                          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СИНІЙ </a:t>
            </a:r>
            <a:b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uk-UA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             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ДЕНЬ</a:t>
            </a:r>
            <a:endParaRPr lang="ru-RU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5"/>
          <a:stretch/>
        </p:blipFill>
        <p:spPr>
          <a:xfrm>
            <a:off x="460447" y="304800"/>
            <a:ext cx="5968196" cy="6447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8" b="6496"/>
          <a:stretch/>
        </p:blipFill>
        <p:spPr>
          <a:xfrm>
            <a:off x="7562337" y="1664677"/>
            <a:ext cx="4503103" cy="519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7"/>
          <a:stretch/>
        </p:blipFill>
        <p:spPr>
          <a:xfrm>
            <a:off x="1524000" y="82673"/>
            <a:ext cx="6311412" cy="67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Ð° Ð´Ð°Ð½Ð½Ð¾Ð¼ Ð¸Ð·Ð¾Ð±ÑÐ°Ð¶ÐµÐ½Ð¸Ð¸ Ð¼Ð¾Ð¶ÐµÑ Ð½Ð°ÑÐ¾Ð´Ð¸ÑÑÑÑ: 12 ÑÐµÐ»Ð¾Ð²ÐµÐº, Ð² ÑÐ¾Ð¼ ÑÐ¸ÑÐ»Ðµ ÐÐ»ÑÐ³Ð° ÐÐµÐ±ÐµÐ´Ñ, Ð»ÑÐ´Ð¸ ÑÑÐ¾ÑÑ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2" y="316524"/>
            <a:ext cx="8454963" cy="63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1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195" y="2778369"/>
            <a:ext cx="8596668" cy="1320800"/>
          </a:xfrm>
        </p:spPr>
        <p:txBody>
          <a:bodyPr>
            <a:normAutofit/>
          </a:bodyPr>
          <a:lstStyle/>
          <a:p>
            <a:r>
              <a:rPr lang="uk-UA" dirty="0" smtClean="0"/>
              <a:t>                                       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АКЦІЯ </a:t>
            </a:r>
            <a:b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uk-UA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                            «МИЛОСЕРДЯ»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5" y="0"/>
            <a:ext cx="5011616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334" y="2614246"/>
            <a:ext cx="8596668" cy="1320800"/>
          </a:xfrm>
        </p:spPr>
        <p:txBody>
          <a:bodyPr/>
          <a:lstStyle/>
          <a:p>
            <a:pPr algn="r"/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ВІТАННЯ ЛЮБИХ </a:t>
            </a:r>
            <a:b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МАМ З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8 БЕРЕЗНЯ</a:t>
            </a:r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!!!</a:t>
            </a:r>
            <a:endParaRPr lang="ru-RU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857" y="586154"/>
            <a:ext cx="8596668" cy="1320800"/>
          </a:xfrm>
        </p:spPr>
        <p:txBody>
          <a:bodyPr/>
          <a:lstStyle/>
          <a:p>
            <a:pPr algn="r"/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СЮРПРИЗ ДЛЯ МАМИ!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5"/>
          <a:stretch/>
        </p:blipFill>
        <p:spPr>
          <a:xfrm>
            <a:off x="112835" y="586154"/>
            <a:ext cx="5552400" cy="5998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6"/>
          <a:stretch/>
        </p:blipFill>
        <p:spPr>
          <a:xfrm>
            <a:off x="5833696" y="1395047"/>
            <a:ext cx="5143500" cy="51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7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841" y="294249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ДЕНЬ </a:t>
            </a:r>
            <a:br>
              <a:rPr lang="uk-UA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         ВИШИВАНКИ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ÐÐ° Ð´Ð°Ð½Ð½Ð¾Ð¼ Ð¸Ð·Ð¾Ð±ÑÐ°Ð¶ÐµÐ½Ð¸Ð¸ Ð¼Ð¾Ð¶ÐµÑ Ð½Ð°ÑÐ¾Ð´Ð¸ÑÑÑÑ: 3 ÑÐµÐ»Ð¾Ð²ÐµÐºÐ°, Ð»ÑÐ´Ð¸ ÑÑÐ¾ÑÑ, Ð¾Ð±ÑÐ²Ñ, Ð´ÐµÑÐµÐ²Ð¾, ÑÐ²Ð°Ð´ÑÐ±Ð° Ð¸ Ð½Ð° ÑÐ»Ð¸Ñ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2"/>
          <a:stretch/>
        </p:blipFill>
        <p:spPr bwMode="auto">
          <a:xfrm>
            <a:off x="640576" y="0"/>
            <a:ext cx="39655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411" y="3870064"/>
            <a:ext cx="8152828" cy="11317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ÐÐ° Ð´Ð°Ð½Ð½Ð¾Ð¼ Ð¸Ð·Ð¾Ð±ÑÐ°Ð¶ÐµÐ½Ð¸Ð¸ Ð¼Ð¾Ð¶ÐµÑ Ð½Ð°ÑÐ¾Ð´Ð¸ÑÑÑÑ: Ð¾Ð´Ð¸Ð½ Ð¸Ð»Ð¸ Ð½ÐµÑÐºÐ¾Ð»ÑÐºÐ¾ ÑÐµÐ»Ð¾Ð²ÐµÐº, ÑÐ¾Ð»Ð¿Ð°, ÑÐµÐ±ÐµÐ½Ð¾Ðº, Ð¾Ð±ÑÐ²Ñ, Ð´ÐµÑÐµÐ²Ð¾ Ð¸ Ð½Ð° ÑÐ»Ð¸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2" y="134632"/>
            <a:ext cx="8671902" cy="650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ÐÐ° Ð´Ð°Ð½Ð½Ð¾Ð¼ Ð¸Ð·Ð¾Ð±ÑÐ°Ð¶ÐµÐ½Ð¸Ð¸ Ð¼Ð¾Ð¶ÐµÑ Ð½Ð°ÑÐ¾Ð´Ð¸ÑÑÑÑ: Ð¾Ð´Ð¸Ð½ Ð¸Ð»Ð¸ Ð½ÐµÑÐºÐ¾Ð»ÑÐºÐ¾ ÑÐµÐ»Ð¾Ð²ÐµÐº, Ð½ÐµÐ±Ð¾, Ð´ÐµÑÐµÐ²Ð¾, ÑÐ¾Ð»Ð¿Ð° Ð¸ Ð½Ð° ÑÐ»Ð¸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3" y="0"/>
            <a:ext cx="8812579" cy="660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Ð° Ð´Ð°Ð½Ð½Ð¾Ð¼ Ð¸Ð·Ð¾Ð±ÑÐ°Ð¶ÐµÐ½Ð¸Ð¸ Ð¼Ð¾Ð¶ÐµÑ Ð½Ð°ÑÐ¾Ð´Ð¸ÑÑÑÑ: 1 ÑÐµÐ»Ð¾Ð²ÐµÐº, Ð¾Ð±ÑÐ²Ñ, ÑÐµÐ±ÐµÐ½Ð¾Ðº Ð¸ Ð½Ð° ÑÐ»Ð¸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35023"/>
            <a:ext cx="8373452" cy="628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Ð° Ð´Ð°Ð½Ð½Ð¾Ð¼ Ð¸Ð·Ð¾Ð±ÑÐ°Ð¶ÐµÐ½Ð¸Ð¸ Ð¼Ð¾Ð¶ÐµÑ Ð½Ð°ÑÐ¾Ð´Ð¸ÑÑÑÑ: Ð¾Ð´Ð¸Ð½ Ð¸Ð»Ð¸ Ð½ÐµÑÐºÐ¾Ð»ÑÐºÐ¾ ÑÐµÐ»Ð¾Ð²ÐµÐº, Ð»ÑÐ´Ð¸ ÑÑÐ¾ÑÑ Ð¸ Ð½Ð° ÑÐ»Ð¸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0" y="140677"/>
            <a:ext cx="8873065" cy="6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21 ВЕРЕСНЯ - ДЕНЬ   МИРУ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2" b="1"/>
          <a:stretch/>
        </p:blipFill>
        <p:spPr>
          <a:xfrm>
            <a:off x="773723" y="1270000"/>
            <a:ext cx="8030308" cy="55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126698" cy="2110154"/>
          </a:xfrm>
        </p:spPr>
        <p:txBody>
          <a:bodyPr>
            <a:noAutofit/>
          </a:bodyPr>
          <a:lstStyle/>
          <a:p>
            <a:pPr algn="ctr"/>
            <a:r>
              <a:rPr lang="uk-UA" sz="7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ДО    ПОБАЧЕННЯ </a:t>
            </a:r>
            <a:r>
              <a:rPr lang="uk-UA" sz="7200" b="1" dirty="0" smtClean="0">
                <a:latin typeface="Monotype Corsiva" panose="03010101010201010101" pitchFamily="66" charset="0"/>
              </a:rPr>
              <a:t/>
            </a:r>
            <a:br>
              <a:rPr lang="uk-UA" sz="7200" b="1" dirty="0" smtClean="0">
                <a:latin typeface="Monotype Corsiva" panose="03010101010201010101" pitchFamily="66" charset="0"/>
              </a:rPr>
            </a:br>
            <a:r>
              <a:rPr lang="uk-UA" sz="7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3 КЛАС!!!</a:t>
            </a:r>
            <a:r>
              <a:rPr lang="uk-UA" sz="7200" b="1" dirty="0" smtClean="0">
                <a:latin typeface="Monotype Corsiva" panose="03010101010201010101" pitchFamily="66" charset="0"/>
              </a:rPr>
              <a:t/>
            </a:r>
            <a:br>
              <a:rPr lang="uk-UA" sz="7200" b="1" dirty="0" smtClean="0">
                <a:latin typeface="Monotype Corsiva" panose="03010101010201010101" pitchFamily="66" charset="0"/>
              </a:rPr>
            </a:br>
            <a:r>
              <a:rPr lang="uk-UA" sz="72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ВЕСЕЛИХ </a:t>
            </a:r>
            <a:br>
              <a:rPr lang="uk-UA" sz="72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7200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ЛІТНІХ КАНІКУЛ!!!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3"/>
          <a:stretch/>
        </p:blipFill>
        <p:spPr>
          <a:xfrm>
            <a:off x="158634" y="222738"/>
            <a:ext cx="6310417" cy="6529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1"/>
          <a:stretch/>
        </p:blipFill>
        <p:spPr>
          <a:xfrm>
            <a:off x="6583973" y="1148862"/>
            <a:ext cx="5524927" cy="56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2" y="193431"/>
            <a:ext cx="8886092" cy="66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9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55" y="365125"/>
            <a:ext cx="4869656" cy="6492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r="3197"/>
          <a:stretch/>
        </p:blipFill>
        <p:spPr>
          <a:xfrm>
            <a:off x="0" y="0"/>
            <a:ext cx="7092461" cy="59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ВЕСЕЛІ   ІГРИ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4"/>
          <a:stretch/>
        </p:blipFill>
        <p:spPr>
          <a:xfrm>
            <a:off x="5553192" y="142387"/>
            <a:ext cx="5572857" cy="6680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/>
          <a:stretch/>
        </p:blipFill>
        <p:spPr>
          <a:xfrm>
            <a:off x="501162" y="1353833"/>
            <a:ext cx="4869473" cy="54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4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4" y="209062"/>
            <a:ext cx="8596668" cy="13208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ОЛІМПІАДА «ОСІНЬ – 2018» </a:t>
            </a:r>
            <a:b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ПРОЕКТ  «ВСЕОСВІТА»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6" y="1389185"/>
            <a:ext cx="7104184" cy="5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</TotalTime>
  <Words>40</Words>
  <Application>Microsoft Office PowerPoint</Application>
  <PresentationFormat>Широкоэкранный</PresentationFormat>
  <Paragraphs>13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Monotype Corsiva</vt:lpstr>
      <vt:lpstr>Trebuchet MS</vt:lpstr>
      <vt:lpstr>Wingdings 3</vt:lpstr>
      <vt:lpstr>Грань</vt:lpstr>
      <vt:lpstr>3 клас  МІСТКІВСЬКОЇ ЗАГАЛЬНООСВІТНЬОЇ ШКОЛИ І-ІІІ СТУПЕНІВ </vt:lpstr>
      <vt:lpstr>Презентация PowerPoint</vt:lpstr>
      <vt:lpstr>21 ВЕРЕСНЯ - ДЕНЬ   МИРУ</vt:lpstr>
      <vt:lpstr>Презентация PowerPoint</vt:lpstr>
      <vt:lpstr>Презентация PowerPoint</vt:lpstr>
      <vt:lpstr>Презентация PowerPoint</vt:lpstr>
      <vt:lpstr>    ВЕСЕЛІ   ІГРИ</vt:lpstr>
      <vt:lpstr>Презентация PowerPoint</vt:lpstr>
      <vt:lpstr>ОЛІМПІАДА «ОСІНЬ – 2018»  ПРОЕКТ  «ВСЕОСВІТА»</vt:lpstr>
      <vt:lpstr>ЗА МОТИВАМИ НАРОДНОЇ КАЗКИ  «ПАН КОЦЬКИЙ»</vt:lpstr>
      <vt:lpstr>Презентация PowerPoint</vt:lpstr>
      <vt:lpstr>Презентация PowerPoint</vt:lpstr>
      <vt:lpstr>Презентация PowerPoint</vt:lpstr>
      <vt:lpstr>                                      З НОВИМ                                                                  РОКОМ!!!</vt:lpstr>
      <vt:lpstr>Презентация PowerPoint</vt:lpstr>
      <vt:lpstr>Презентация PowerPoint</vt:lpstr>
      <vt:lpstr>                                          СИНІЙ                                                                ДЕНЬ</vt:lpstr>
      <vt:lpstr>Презентация PowerPoint</vt:lpstr>
      <vt:lpstr>Презентация PowerPoint</vt:lpstr>
      <vt:lpstr>Презентация PowerPoint</vt:lpstr>
      <vt:lpstr>                                        АКЦІЯ                                                       «МИЛОСЕРДЯ»</vt:lpstr>
      <vt:lpstr>ВІТАННЯ ЛЮБИХ  МАМ З 8 БЕРЕЗНЯ!!!</vt:lpstr>
      <vt:lpstr>СЮРПРИЗ ДЛЯ МАМИ!</vt:lpstr>
      <vt:lpstr>    ДЕНЬ                          ВИШИВАНКИ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   ПОБАЧЕННЯ  3 КЛАС!!! ВЕСЕЛИХ  ЛІТНІХ КАНІКУЛ!!!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клас </dc:title>
  <dc:creator>Qwerty</dc:creator>
  <cp:lastModifiedBy>Qwerty</cp:lastModifiedBy>
  <cp:revision>11</cp:revision>
  <dcterms:created xsi:type="dcterms:W3CDTF">2019-05-23T16:47:07Z</dcterms:created>
  <dcterms:modified xsi:type="dcterms:W3CDTF">2019-05-23T18:15:11Z</dcterms:modified>
</cp:coreProperties>
</file>